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0386539-B720-4805-A781-30E6C691E27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9527B16-B605-4FC4-AF0E-05AE2416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4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6539-B720-4805-A781-30E6C691E27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B16-B605-4FC4-AF0E-05AE2416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3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6539-B720-4805-A781-30E6C691E27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B16-B605-4FC4-AF0E-05AE2416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5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6539-B720-4805-A781-30E6C691E27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B16-B605-4FC4-AF0E-05AE24160AF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715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6539-B720-4805-A781-30E6C691E27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B16-B605-4FC4-AF0E-05AE2416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85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6539-B720-4805-A781-30E6C691E27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B16-B605-4FC4-AF0E-05AE2416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24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6539-B720-4805-A781-30E6C691E27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B16-B605-4FC4-AF0E-05AE2416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68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6539-B720-4805-A781-30E6C691E27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B16-B605-4FC4-AF0E-05AE2416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18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6539-B720-4805-A781-30E6C691E27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B16-B605-4FC4-AF0E-05AE2416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6539-B720-4805-A781-30E6C691E27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B16-B605-4FC4-AF0E-05AE2416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5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6539-B720-4805-A781-30E6C691E27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B16-B605-4FC4-AF0E-05AE2416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1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6539-B720-4805-A781-30E6C691E27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B16-B605-4FC4-AF0E-05AE2416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3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6539-B720-4805-A781-30E6C691E27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B16-B605-4FC4-AF0E-05AE2416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2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6539-B720-4805-A781-30E6C691E27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B16-B605-4FC4-AF0E-05AE2416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6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6539-B720-4805-A781-30E6C691E27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B16-B605-4FC4-AF0E-05AE2416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8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6539-B720-4805-A781-30E6C691E27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B16-B605-4FC4-AF0E-05AE2416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2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6539-B720-4805-A781-30E6C691E27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B16-B605-4FC4-AF0E-05AE2416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9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86539-B720-4805-A781-30E6C691E27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27B16-B605-4FC4-AF0E-05AE2416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96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fpP-ZzorT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cJvUmH7oiY" TargetMode="External"/><Relationship Id="rId2" Type="http://schemas.openxmlformats.org/officeDocument/2006/relationships/hyperlink" Target="https://www.youtube.com/watch?v=0fUQGeyk5oU&amp;t=32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EA1C75-C7FC-46D7-A73A-F22D5DBB3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686" y="0"/>
            <a:ext cx="7423314" cy="6858000"/>
          </a:xfrm>
          <a:prstGeom prst="rect">
            <a:avLst/>
          </a:prstGeom>
        </p:spPr>
      </p:pic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8DF5742D-42DD-47DC-8FA5-0BEDBEF66540}"/>
              </a:ext>
            </a:extLst>
          </p:cNvPr>
          <p:cNvSpPr/>
          <p:nvPr/>
        </p:nvSpPr>
        <p:spPr>
          <a:xfrm>
            <a:off x="240632" y="216568"/>
            <a:ext cx="5305926" cy="624439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>
                <a:solidFill>
                  <a:srgbClr val="FFFF00"/>
                </a:solidFill>
                <a:latin typeface="Book Antiqua" panose="02040602050305030304" pitchFamily="18" charset="0"/>
              </a:rPr>
              <a:t>ЧОС</a:t>
            </a:r>
          </a:p>
          <a:p>
            <a:pPr algn="ctr"/>
            <a:r>
              <a:rPr lang="sr-Cyrl-RS" sz="4000" b="1" dirty="0">
                <a:solidFill>
                  <a:srgbClr val="FFFF00"/>
                </a:solidFill>
                <a:latin typeface="Book Antiqua" panose="02040602050305030304" pitchFamily="18" charset="0"/>
              </a:rPr>
              <a:t>11.5.2020.</a:t>
            </a:r>
          </a:p>
          <a:p>
            <a:pPr algn="ctr"/>
            <a:endParaRPr lang="sr-Cyrl-RS" sz="4000" b="1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sr-Cyrl-RS" sz="4000" b="1" dirty="0">
                <a:solidFill>
                  <a:srgbClr val="FFFF00"/>
                </a:solidFill>
                <a:latin typeface="Book Antiqua" panose="02040602050305030304" pitchFamily="18" charset="0"/>
              </a:rPr>
              <a:t>Форе </a:t>
            </a:r>
          </a:p>
          <a:p>
            <a:pPr algn="ctr"/>
            <a:r>
              <a:rPr lang="sr-Cyrl-RS" sz="4000" b="1" dirty="0">
                <a:solidFill>
                  <a:srgbClr val="FFFF00"/>
                </a:solidFill>
                <a:latin typeface="Book Antiqua" panose="02040602050305030304" pitchFamily="18" charset="0"/>
              </a:rPr>
              <a:t>и </a:t>
            </a:r>
          </a:p>
          <a:p>
            <a:pPr algn="ctr"/>
            <a:r>
              <a:rPr lang="sr-Cyrl-RS" sz="4000" b="1" dirty="0">
                <a:solidFill>
                  <a:srgbClr val="FFFF00"/>
                </a:solidFill>
                <a:latin typeface="Book Antiqua" panose="02040602050305030304" pitchFamily="18" charset="0"/>
              </a:rPr>
              <a:t>фазони</a:t>
            </a:r>
            <a:endParaRPr lang="en-US" sz="4000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7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C49BC9-F46C-48E1-A97E-246A4297F39B}"/>
              </a:ext>
            </a:extLst>
          </p:cNvPr>
          <p:cNvSpPr/>
          <p:nvPr/>
        </p:nvSpPr>
        <p:spPr>
          <a:xfrm>
            <a:off x="1335505" y="182433"/>
            <a:ext cx="99140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Драги ђаци,</a:t>
            </a:r>
          </a:p>
          <a:p>
            <a:endParaRPr lang="sr-Cyrl-RS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sr-Cyrl-RS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Знамо да волите да се смејете и да се шалите. </a:t>
            </a:r>
          </a:p>
          <a:p>
            <a:r>
              <a:rPr lang="sr-Cyrl-RS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Због тога ћемо овај час посветити смеху и шали.</a:t>
            </a:r>
          </a:p>
          <a:p>
            <a:r>
              <a:rPr lang="sr-Cyrl-RS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Уколико до сада нисте гледали емисије ,,Фазони и форе’’, препоручујемо да их погледате. Неке епизоде имате на </a:t>
            </a:r>
            <a:r>
              <a:rPr lang="en-US" sz="24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youtube</a:t>
            </a:r>
            <a:r>
              <a:rPr lang="en-US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sr-Cyrl-RS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каналу.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E1003A-F73D-46C3-87DB-1A13E4B7428C}"/>
              </a:ext>
            </a:extLst>
          </p:cNvPr>
          <p:cNvSpPr/>
          <p:nvPr/>
        </p:nvSpPr>
        <p:spPr>
          <a:xfrm>
            <a:off x="3322067" y="3515267"/>
            <a:ext cx="5547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https://www.youtube.com/watch?v=WfpP-ZzorT8</a:t>
            </a:r>
            <a:endParaRPr lang="sr-Latn-R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7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3B4794-C794-41BE-AA9E-ADA1F1266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60" y="0"/>
            <a:ext cx="929768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B90DC1-CB34-4D53-8DAA-DF9E2F9701EE}"/>
              </a:ext>
            </a:extLst>
          </p:cNvPr>
          <p:cNvSpPr/>
          <p:nvPr/>
        </p:nvSpPr>
        <p:spPr>
          <a:xfrm>
            <a:off x="3336232" y="976616"/>
            <a:ext cx="2401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Сања, досадно ми је.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Cyrl-C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Хајде да се играмо!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C0CF29-BE33-47DC-AE71-3A24B26AA2D8}"/>
              </a:ext>
            </a:extLst>
          </p:cNvPr>
          <p:cNvSpPr/>
          <p:nvPr/>
        </p:nvSpPr>
        <p:spPr>
          <a:xfrm>
            <a:off x="7234351" y="1622947"/>
            <a:ext cx="218861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C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 да се играмо?</a:t>
            </a:r>
            <a:endParaRPr lang="en-US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36E3F6-B6CA-4E75-B9BA-BA7EC3EC561D}"/>
              </a:ext>
            </a:extLst>
          </p:cNvPr>
          <p:cNvSpPr/>
          <p:nvPr/>
        </p:nvSpPr>
        <p:spPr>
          <a:xfrm>
            <a:off x="1447159" y="6211668"/>
            <a:ext cx="9297679" cy="6463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8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EB9C88-1CB0-491F-8694-86B0B35F2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358" y="0"/>
            <a:ext cx="8870926" cy="6858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D24BEE-E3D5-4BB2-A103-D2E6B49FDD38}"/>
              </a:ext>
            </a:extLst>
          </p:cNvPr>
          <p:cNvSpPr/>
          <p:nvPr/>
        </p:nvSpPr>
        <p:spPr>
          <a:xfrm>
            <a:off x="3322581" y="862708"/>
            <a:ext cx="2506264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C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Ево овако...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C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итај ме јесам ли зец.</a:t>
            </a:r>
            <a:endParaRPr lang="en-US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5B883C-0963-4959-9759-6C58AE1B1FA5}"/>
              </a:ext>
            </a:extLst>
          </p:cNvPr>
          <p:cNvSpPr/>
          <p:nvPr/>
        </p:nvSpPr>
        <p:spPr>
          <a:xfrm>
            <a:off x="7298563" y="1377015"/>
            <a:ext cx="1425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Ацо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sr-Cyrl-R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Cyrl-C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јеси ли зец?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7AE468-BE19-4070-B385-9300F5CB5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359" y="6199575"/>
            <a:ext cx="8734926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5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DC449C-B3B9-47F5-9F00-1FB9B3936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37" y="0"/>
            <a:ext cx="919065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690154-A40E-4B76-B725-89CFF39B615D}"/>
              </a:ext>
            </a:extLst>
          </p:cNvPr>
          <p:cNvSpPr/>
          <p:nvPr/>
        </p:nvSpPr>
        <p:spPr>
          <a:xfrm>
            <a:off x="3036998" y="858215"/>
            <a:ext cx="28012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Јесам. </a:t>
            </a:r>
          </a:p>
          <a:p>
            <a:r>
              <a:rPr lang="sr-Cyrl-C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сад ме питај да ли сам </a:t>
            </a:r>
          </a:p>
          <a:p>
            <a:r>
              <a:rPr lang="sr-Cyrl-C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крокодил?</a:t>
            </a:r>
            <a:endParaRPr lang="en-US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A12A5-1EC9-4C04-97A5-C554128218E3}"/>
              </a:ext>
            </a:extLst>
          </p:cNvPr>
          <p:cNvSpPr/>
          <p:nvPr/>
        </p:nvSpPr>
        <p:spPr>
          <a:xfrm>
            <a:off x="7063211" y="1362809"/>
            <a:ext cx="2091791" cy="709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sr-Cyrl-C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Ацо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r-Cyrl-R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sr-Cyrl-C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јеси ли крокодил?</a:t>
            </a:r>
            <a:endParaRPr lang="en-US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9B858-3746-46A7-9513-9241E53A4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468" y="6059556"/>
            <a:ext cx="8951879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1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B2365B-73E3-44EF-A390-E7DBD8CB6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14" y="0"/>
            <a:ext cx="919276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28D0BA-D709-4440-A1D1-00A247D50288}"/>
              </a:ext>
            </a:extLst>
          </p:cNvPr>
          <p:cNvSpPr/>
          <p:nvPr/>
        </p:nvSpPr>
        <p:spPr>
          <a:xfrm>
            <a:off x="2967641" y="1132928"/>
            <a:ext cx="3128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Глупо питање!</a:t>
            </a:r>
          </a:p>
          <a:p>
            <a:r>
              <a:rPr lang="sr-Cyrl-C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Већ сам ти рекао да сам зец.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DB9EDA-81A4-4113-9549-AE512491AE24}"/>
              </a:ext>
            </a:extLst>
          </p:cNvPr>
          <p:cNvSpPr/>
          <p:nvPr/>
        </p:nvSpPr>
        <p:spPr>
          <a:xfrm>
            <a:off x="7119841" y="1548426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Добра фора!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F1278F-EE4A-4D00-949B-A2434797F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615" y="6107682"/>
            <a:ext cx="9064112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6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21194F-F8E6-4183-8038-ED901DC2C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233" y="1768641"/>
            <a:ext cx="7150768" cy="5089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0BDAF1-9ED9-4066-AE48-A3ABAA680CBE}"/>
              </a:ext>
            </a:extLst>
          </p:cNvPr>
          <p:cNvSpPr/>
          <p:nvPr/>
        </p:nvSpPr>
        <p:spPr>
          <a:xfrm>
            <a:off x="180399" y="603538"/>
            <a:ext cx="11831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Надамо се да вас је насмејао разговор између Аце и Сање.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BADC7-6F1B-4FEE-8248-2C4D94D17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68642"/>
            <a:ext cx="5041234" cy="508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7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B770E9-F318-4A41-BFB2-D6DCEC018446}"/>
              </a:ext>
            </a:extLst>
          </p:cNvPr>
          <p:cNvSpPr/>
          <p:nvPr/>
        </p:nvSpPr>
        <p:spPr>
          <a:xfrm>
            <a:off x="0" y="146066"/>
            <a:ext cx="1210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Погледајте како девојчица Маша има увек спреман одговор на свако питање.</a:t>
            </a:r>
            <a:endParaRPr lang="en-US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81F28-72F5-49D4-8579-829FD84A9F3E}"/>
              </a:ext>
            </a:extLst>
          </p:cNvPr>
          <p:cNvSpPr/>
          <p:nvPr/>
        </p:nvSpPr>
        <p:spPr>
          <a:xfrm>
            <a:off x="2381424" y="1353137"/>
            <a:ext cx="650703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https://www.youtube.com/watch?v=0fUQGeyk5oU&amp;t=32s</a:t>
            </a:r>
            <a:endParaRPr lang="sr-Latn-RS" sz="2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F96A93-AE0D-4500-BF0A-974E0153E42F}"/>
              </a:ext>
            </a:extLst>
          </p:cNvPr>
          <p:cNvSpPr/>
          <p:nvPr/>
        </p:nvSpPr>
        <p:spPr>
          <a:xfrm>
            <a:off x="2834112" y="2284779"/>
            <a:ext cx="560166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https://www.youtube.com/watch?v=icJvUmH7oiY</a:t>
            </a:r>
            <a:endParaRPr lang="sr-Latn-RS" sz="2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0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085242-6EEF-42A8-BF27-095DB6522E7F}"/>
              </a:ext>
            </a:extLst>
          </p:cNvPr>
          <p:cNvSpPr/>
          <p:nvPr/>
        </p:nvSpPr>
        <p:spPr>
          <a:xfrm>
            <a:off x="1271336" y="351199"/>
            <a:ext cx="94086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Уколико волиш да се шалиш и желиш да поделиш неку своју шалу са другарима, сними видео и пошаљи својој учитељици до петка, 15.5.2020. </a:t>
            </a:r>
          </a:p>
          <a:p>
            <a:pPr algn="ctr"/>
            <a:endParaRPr lang="sr-Cyrl-RS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endParaRPr lang="sr-Cyrl-RS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endParaRPr lang="sr-Cyrl-RS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sr-Cyrl-RS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Одабраћемо најзанимљивије па ћемо се</a:t>
            </a:r>
          </a:p>
          <a:p>
            <a:pPr algn="ctr"/>
            <a:r>
              <a:rPr lang="sr-Cyrl-RS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следећег часа смејати вашим форама и фазонима!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871C0-B34A-4CB1-98AE-048BF5D7A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95" y="2687491"/>
            <a:ext cx="2548690" cy="1473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4216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ЧОС, 11.5.2020.</Template>
  <TotalTime>3</TotalTime>
  <Words>222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Calibri</vt:lpstr>
      <vt:lpstr>Times New Roman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Miskovic</dc:creator>
  <cp:lastModifiedBy>Anita Miskovic</cp:lastModifiedBy>
  <cp:revision>2</cp:revision>
  <dcterms:created xsi:type="dcterms:W3CDTF">2020-05-10T17:20:08Z</dcterms:created>
  <dcterms:modified xsi:type="dcterms:W3CDTF">2020-05-10T17:24:07Z</dcterms:modified>
</cp:coreProperties>
</file>